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  <p:sldMasterId id="2147483918" r:id="rId2"/>
  </p:sldMasterIdLst>
  <p:sldIdLst>
    <p:sldId id="256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r-iab\Alumnos\alumnoiab19\Ciclo%202018-2019\6C\Fern&#225;ndez%20Renata\Cyberbullying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r-iab\Alumnos\alumnoiab19\Ciclo%202018-2019\6C\Fern&#225;ndez%20Renata\Cyberbullying%20exc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1451907928577525"/>
          <c:w val="1"/>
          <c:h val="0.5997047514260737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9E70-491C-A330-A4524AA3F335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9E70-491C-A330-A4524AA3F3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'Question 1'!$A$3:$A$4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'Question 1'!$B$3:$B$4</c:f>
              <c:numCache>
                <c:formatCode>General</c:formatCode>
                <c:ptCount val="2"/>
                <c:pt idx="0">
                  <c:v>20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70-491C-A330-A4524AA3F33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379452970357933"/>
          <c:y val="0.69647500882285773"/>
          <c:w val="0.473713575221962"/>
          <c:h val="0.23614834395536211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2'!$A$3:$A$9</c:f>
              <c:strCache>
                <c:ptCount val="7"/>
                <c:pt idx="0">
                  <c:v>It is when someone bothers you</c:v>
                </c:pt>
                <c:pt idx="2">
                  <c:v>When someone bothers you in the internet</c:v>
                </c:pt>
                <c:pt idx="4">
                  <c:v>When someone sends you inappropriated messages</c:v>
                </c:pt>
                <c:pt idx="6">
                  <c:v>I don´t know</c:v>
                </c:pt>
              </c:strCache>
            </c:strRef>
          </c:cat>
          <c:val>
            <c:numRef>
              <c:f>'Question 2'!$B$3:$B$9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FD50-4EAF-947A-38299CF73670}"/>
            </c:ext>
          </c:extLst>
        </c:ser>
        <c:ser>
          <c:idx val="1"/>
          <c:order val="1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2'!$A$3:$A$9</c:f>
              <c:strCache>
                <c:ptCount val="7"/>
                <c:pt idx="0">
                  <c:v>It is when someone bothers you</c:v>
                </c:pt>
                <c:pt idx="2">
                  <c:v>When someone bothers you in the internet</c:v>
                </c:pt>
                <c:pt idx="4">
                  <c:v>When someone sends you inappropriated messages</c:v>
                </c:pt>
                <c:pt idx="6">
                  <c:v>I don´t know</c:v>
                </c:pt>
              </c:strCache>
            </c:strRef>
          </c:cat>
          <c:val>
            <c:numRef>
              <c:f>'Question 2'!$C$3:$C$9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FD50-4EAF-947A-38299CF73670}"/>
            </c:ext>
          </c:extLst>
        </c:ser>
        <c:ser>
          <c:idx val="2"/>
          <c:order val="2"/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2'!$A$3:$A$9</c:f>
              <c:strCache>
                <c:ptCount val="7"/>
                <c:pt idx="0">
                  <c:v>It is when someone bothers you</c:v>
                </c:pt>
                <c:pt idx="2">
                  <c:v>When someone bothers you in the internet</c:v>
                </c:pt>
                <c:pt idx="4">
                  <c:v>When someone sends you inappropriated messages</c:v>
                </c:pt>
                <c:pt idx="6">
                  <c:v>I don´t know</c:v>
                </c:pt>
              </c:strCache>
            </c:strRef>
          </c:cat>
          <c:val>
            <c:numRef>
              <c:f>'Question 2'!$D$3:$D$9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FD50-4EAF-947A-38299CF73670}"/>
            </c:ext>
          </c:extLst>
        </c:ser>
        <c:ser>
          <c:idx val="3"/>
          <c:order val="3"/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2'!$A$3:$A$9</c:f>
              <c:strCache>
                <c:ptCount val="7"/>
                <c:pt idx="0">
                  <c:v>It is when someone bothers you</c:v>
                </c:pt>
                <c:pt idx="2">
                  <c:v>When someone bothers you in the internet</c:v>
                </c:pt>
                <c:pt idx="4">
                  <c:v>When someone sends you inappropriated messages</c:v>
                </c:pt>
                <c:pt idx="6">
                  <c:v>I don´t know</c:v>
                </c:pt>
              </c:strCache>
            </c:strRef>
          </c:cat>
          <c:val>
            <c:numRef>
              <c:f>'Question 2'!$E$3:$E$9</c:f>
              <c:numCache>
                <c:formatCode>General</c:formatCode>
                <c:ptCount val="7"/>
                <c:pt idx="0">
                  <c:v>1</c:v>
                </c:pt>
                <c:pt idx="2">
                  <c:v>19</c:v>
                </c:pt>
                <c:pt idx="4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50-4EAF-947A-38299CF736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399154168"/>
        <c:axId val="399153840"/>
        <c:axId val="0"/>
      </c:bar3DChart>
      <c:catAx>
        <c:axId val="399154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399153840"/>
        <c:crosses val="autoZero"/>
        <c:auto val="1"/>
        <c:lblAlgn val="ctr"/>
        <c:lblOffset val="100"/>
        <c:noMultiLvlLbl val="0"/>
      </c:catAx>
      <c:valAx>
        <c:axId val="3991538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9154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3'!$A$3:$A$9</c:f>
              <c:strCache>
                <c:ptCount val="7"/>
                <c:pt idx="0">
                  <c:v>Yes, it happened to me</c:v>
                </c:pt>
                <c:pt idx="2">
                  <c:v>yes, it happened to someone I know</c:v>
                </c:pt>
                <c:pt idx="4">
                  <c:v>No, I don´t know what is it</c:v>
                </c:pt>
                <c:pt idx="6">
                  <c:v>No, it never happened to me</c:v>
                </c:pt>
              </c:strCache>
            </c:strRef>
          </c:cat>
          <c:val>
            <c:numRef>
              <c:f>'Question 3'!$B$3:$B$9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C8EA-408E-A6D0-C5EED8CAA72A}"/>
            </c:ext>
          </c:extLst>
        </c:ser>
        <c:ser>
          <c:idx val="1"/>
          <c:order val="1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3'!$A$3:$A$9</c:f>
              <c:strCache>
                <c:ptCount val="7"/>
                <c:pt idx="0">
                  <c:v>Yes, it happened to me</c:v>
                </c:pt>
                <c:pt idx="2">
                  <c:v>yes, it happened to someone I know</c:v>
                </c:pt>
                <c:pt idx="4">
                  <c:v>No, I don´t know what is it</c:v>
                </c:pt>
                <c:pt idx="6">
                  <c:v>No, it never happened to me</c:v>
                </c:pt>
              </c:strCache>
            </c:strRef>
          </c:cat>
          <c:val>
            <c:numRef>
              <c:f>'Question 3'!$C$3:$C$9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C8EA-408E-A6D0-C5EED8CAA72A}"/>
            </c:ext>
          </c:extLst>
        </c:ser>
        <c:ser>
          <c:idx val="2"/>
          <c:order val="2"/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3'!$A$3:$A$9</c:f>
              <c:strCache>
                <c:ptCount val="7"/>
                <c:pt idx="0">
                  <c:v>Yes, it happened to me</c:v>
                </c:pt>
                <c:pt idx="2">
                  <c:v>yes, it happened to someone I know</c:v>
                </c:pt>
                <c:pt idx="4">
                  <c:v>No, I don´t know what is it</c:v>
                </c:pt>
                <c:pt idx="6">
                  <c:v>No, it never happened to me</c:v>
                </c:pt>
              </c:strCache>
            </c:strRef>
          </c:cat>
          <c:val>
            <c:numRef>
              <c:f>'Question 3'!$D$3:$D$9</c:f>
              <c:numCache>
                <c:formatCode>General</c:formatCode>
                <c:ptCount val="7"/>
                <c:pt idx="0">
                  <c:v>2</c:v>
                </c:pt>
                <c:pt idx="2">
                  <c:v>0</c:v>
                </c:pt>
                <c:pt idx="4">
                  <c:v>3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EA-408E-A6D0-C5EED8CAA72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401649760"/>
        <c:axId val="401650088"/>
        <c:axId val="0"/>
      </c:bar3DChart>
      <c:catAx>
        <c:axId val="40164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01650088"/>
        <c:crosses val="autoZero"/>
        <c:auto val="1"/>
        <c:lblAlgn val="ctr"/>
        <c:lblOffset val="100"/>
        <c:noMultiLvlLbl val="0"/>
      </c:catAx>
      <c:valAx>
        <c:axId val="401650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01649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6B8423-EBAE-4A69-A07E-F4CE25A32083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A4136934-1937-4AB9-A531-74E6941754E5}">
      <dgm:prSet phldrT="[Texto]"/>
      <dgm:spPr/>
      <dgm:t>
        <a:bodyPr/>
        <a:lstStyle/>
        <a:p>
          <a:r>
            <a:rPr lang="es-ES" dirty="0" smtClean="0"/>
            <a:t>Do </a:t>
          </a:r>
          <a:r>
            <a:rPr lang="es-ES" dirty="0" err="1" smtClean="0"/>
            <a:t>not</a:t>
          </a:r>
          <a:r>
            <a:rPr lang="es-ES" dirty="0" smtClean="0"/>
            <a:t> </a:t>
          </a:r>
          <a:r>
            <a:rPr lang="es-ES" dirty="0" err="1" smtClean="0"/>
            <a:t>respond</a:t>
          </a:r>
          <a:r>
            <a:rPr lang="es-ES" dirty="0" smtClean="0"/>
            <a:t>.</a:t>
          </a:r>
          <a:endParaRPr lang="es-ES" dirty="0"/>
        </a:p>
      </dgm:t>
    </dgm:pt>
    <dgm:pt modelId="{CA4143F2-C208-4FCF-BBE9-7DC87E1759BF}" type="parTrans" cxnId="{CB97ED6A-0315-4EAC-9C14-9C45FAB84193}">
      <dgm:prSet/>
      <dgm:spPr/>
      <dgm:t>
        <a:bodyPr/>
        <a:lstStyle/>
        <a:p>
          <a:endParaRPr lang="es-ES"/>
        </a:p>
      </dgm:t>
    </dgm:pt>
    <dgm:pt modelId="{BBBD0C89-BC90-4B20-BFB9-DCE2401D2488}" type="sibTrans" cxnId="{CB97ED6A-0315-4EAC-9C14-9C45FAB84193}">
      <dgm:prSet/>
      <dgm:spPr/>
      <dgm:t>
        <a:bodyPr/>
        <a:lstStyle/>
        <a:p>
          <a:endParaRPr lang="es-ES"/>
        </a:p>
      </dgm:t>
    </dgm:pt>
    <dgm:pt modelId="{14FAC047-1851-4F39-ACE8-FA001CD62D6C}">
      <dgm:prSet phldrT="[Texto]"/>
      <dgm:spPr/>
      <dgm:t>
        <a:bodyPr/>
        <a:lstStyle/>
        <a:p>
          <a:r>
            <a:rPr lang="es-ES" dirty="0" err="1" smtClean="0"/>
            <a:t>Save</a:t>
          </a:r>
          <a:r>
            <a:rPr lang="es-ES" dirty="0" smtClean="0"/>
            <a:t> </a:t>
          </a:r>
          <a:r>
            <a:rPr lang="es-ES" dirty="0" err="1" smtClean="0"/>
            <a:t>the</a:t>
          </a:r>
          <a:r>
            <a:rPr lang="es-ES" dirty="0" smtClean="0"/>
            <a:t> </a:t>
          </a:r>
          <a:r>
            <a:rPr lang="es-ES" dirty="0" err="1" smtClean="0"/>
            <a:t>evidence</a:t>
          </a:r>
          <a:endParaRPr lang="es-ES" dirty="0"/>
        </a:p>
      </dgm:t>
    </dgm:pt>
    <dgm:pt modelId="{BE2643C8-6399-4CA9-8253-775BC5D827BB}" type="parTrans" cxnId="{BB1FE8C4-F4FC-4201-95BD-39E11BF4643A}">
      <dgm:prSet/>
      <dgm:spPr/>
      <dgm:t>
        <a:bodyPr/>
        <a:lstStyle/>
        <a:p>
          <a:endParaRPr lang="es-ES"/>
        </a:p>
      </dgm:t>
    </dgm:pt>
    <dgm:pt modelId="{2AD07F32-2AFE-4036-8C2B-814AD76CB058}" type="sibTrans" cxnId="{BB1FE8C4-F4FC-4201-95BD-39E11BF4643A}">
      <dgm:prSet/>
      <dgm:spPr/>
      <dgm:t>
        <a:bodyPr/>
        <a:lstStyle/>
        <a:p>
          <a:endParaRPr lang="es-ES"/>
        </a:p>
      </dgm:t>
    </dgm:pt>
    <dgm:pt modelId="{D3322156-A521-402E-8698-F40E7321F1F3}">
      <dgm:prSet phldrT="[Texto]"/>
      <dgm:spPr/>
      <dgm:t>
        <a:bodyPr/>
        <a:lstStyle/>
        <a:p>
          <a:r>
            <a:rPr lang="es-ES" dirty="0" err="1" smtClean="0"/>
            <a:t>Tell</a:t>
          </a:r>
          <a:r>
            <a:rPr lang="es-ES" dirty="0" smtClean="0"/>
            <a:t> a </a:t>
          </a:r>
          <a:r>
            <a:rPr lang="es-ES" dirty="0" err="1" smtClean="0"/>
            <a:t>responsible</a:t>
          </a:r>
          <a:r>
            <a:rPr lang="es-ES" dirty="0" smtClean="0"/>
            <a:t> </a:t>
          </a:r>
          <a:r>
            <a:rPr lang="es-ES" dirty="0" err="1" smtClean="0"/>
            <a:t>adult</a:t>
          </a:r>
          <a:endParaRPr lang="es-ES" dirty="0"/>
        </a:p>
      </dgm:t>
    </dgm:pt>
    <dgm:pt modelId="{1531066C-9F0E-4F1A-AF76-F58E580CF095}" type="parTrans" cxnId="{69E0E515-8B2B-47FB-A5C1-BF98FB3F791D}">
      <dgm:prSet/>
      <dgm:spPr/>
      <dgm:t>
        <a:bodyPr/>
        <a:lstStyle/>
        <a:p>
          <a:endParaRPr lang="es-ES"/>
        </a:p>
      </dgm:t>
    </dgm:pt>
    <dgm:pt modelId="{1C2915F7-870B-4B4A-893F-A3540FAC711D}" type="sibTrans" cxnId="{69E0E515-8B2B-47FB-A5C1-BF98FB3F791D}">
      <dgm:prSet/>
      <dgm:spPr/>
      <dgm:t>
        <a:bodyPr/>
        <a:lstStyle/>
        <a:p>
          <a:endParaRPr lang="es-ES"/>
        </a:p>
      </dgm:t>
    </dgm:pt>
    <dgm:pt modelId="{E0BFE3BC-9011-49E1-B59F-7881BEA4EFA5}" type="pres">
      <dgm:prSet presAssocID="{9C6B8423-EBAE-4A69-A07E-F4CE25A3208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C7CEC07-A3B0-4739-88DB-E1B419C43A19}" type="pres">
      <dgm:prSet presAssocID="{A4136934-1937-4AB9-A531-74E6941754E5}" presName="composite" presStyleCnt="0"/>
      <dgm:spPr/>
    </dgm:pt>
    <dgm:pt modelId="{121CD539-DCC9-4224-8F2C-82A3E36CC20B}" type="pres">
      <dgm:prSet presAssocID="{A4136934-1937-4AB9-A531-74E6941754E5}" presName="rect1" presStyleLbl="b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893A0BC4-B375-4762-912D-40CB2027D6A4}" type="pres">
      <dgm:prSet presAssocID="{A4136934-1937-4AB9-A531-74E6941754E5}" presName="wedgeRectCallout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3DDEC5F-AA7A-4FAA-AAFB-DF3019DD61FD}" type="pres">
      <dgm:prSet presAssocID="{BBBD0C89-BC90-4B20-BFB9-DCE2401D2488}" presName="sibTrans" presStyleCnt="0"/>
      <dgm:spPr/>
    </dgm:pt>
    <dgm:pt modelId="{DF7B8AA2-18F2-4C06-8A71-F932D17C0F50}" type="pres">
      <dgm:prSet presAssocID="{14FAC047-1851-4F39-ACE8-FA001CD62D6C}" presName="composite" presStyleCnt="0"/>
      <dgm:spPr/>
    </dgm:pt>
    <dgm:pt modelId="{39C6BE83-5DD2-4D2B-9749-8A7CE24D2A72}" type="pres">
      <dgm:prSet presAssocID="{14FAC047-1851-4F39-ACE8-FA001CD62D6C}" presName="rect1" presStyleLbl="b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7793752C-F14E-44D5-B7AA-2EFBB43FAF7F}" type="pres">
      <dgm:prSet presAssocID="{14FAC047-1851-4F39-ACE8-FA001CD62D6C}" presName="wedgeRectCallout1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8EF4BC-03D1-4A5D-92DC-E464A2CDA741}" type="pres">
      <dgm:prSet presAssocID="{2AD07F32-2AFE-4036-8C2B-814AD76CB058}" presName="sibTrans" presStyleCnt="0"/>
      <dgm:spPr/>
    </dgm:pt>
    <dgm:pt modelId="{BBF1A206-022A-46AF-BEA4-40E9232C44F2}" type="pres">
      <dgm:prSet presAssocID="{D3322156-A521-402E-8698-F40E7321F1F3}" presName="composite" presStyleCnt="0"/>
      <dgm:spPr/>
    </dgm:pt>
    <dgm:pt modelId="{D1B83F61-7509-4721-9109-6D02065E5B60}" type="pres">
      <dgm:prSet presAssocID="{D3322156-A521-402E-8698-F40E7321F1F3}" presName="rect1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DE73265A-D02F-4C3C-AEE2-A540FE82BD1E}" type="pres">
      <dgm:prSet presAssocID="{D3322156-A521-402E-8698-F40E7321F1F3}" presName="wedgeRectCallout1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8FA63CB-F43D-44B1-9D1F-100F37F89281}" type="presOf" srcId="{9C6B8423-EBAE-4A69-A07E-F4CE25A32083}" destId="{E0BFE3BC-9011-49E1-B59F-7881BEA4EFA5}" srcOrd="0" destOrd="0" presId="urn:microsoft.com/office/officeart/2008/layout/BendingPictureCaptionList"/>
    <dgm:cxn modelId="{69E0E515-8B2B-47FB-A5C1-BF98FB3F791D}" srcId="{9C6B8423-EBAE-4A69-A07E-F4CE25A32083}" destId="{D3322156-A521-402E-8698-F40E7321F1F3}" srcOrd="2" destOrd="0" parTransId="{1531066C-9F0E-4F1A-AF76-F58E580CF095}" sibTransId="{1C2915F7-870B-4B4A-893F-A3540FAC711D}"/>
    <dgm:cxn modelId="{F8EF8690-A690-4347-BFBE-CE458726EC6D}" type="presOf" srcId="{14FAC047-1851-4F39-ACE8-FA001CD62D6C}" destId="{7793752C-F14E-44D5-B7AA-2EFBB43FAF7F}" srcOrd="0" destOrd="0" presId="urn:microsoft.com/office/officeart/2008/layout/BendingPictureCaptionList"/>
    <dgm:cxn modelId="{CB97ED6A-0315-4EAC-9C14-9C45FAB84193}" srcId="{9C6B8423-EBAE-4A69-A07E-F4CE25A32083}" destId="{A4136934-1937-4AB9-A531-74E6941754E5}" srcOrd="0" destOrd="0" parTransId="{CA4143F2-C208-4FCF-BBE9-7DC87E1759BF}" sibTransId="{BBBD0C89-BC90-4B20-BFB9-DCE2401D2488}"/>
    <dgm:cxn modelId="{BB1FE8C4-F4FC-4201-95BD-39E11BF4643A}" srcId="{9C6B8423-EBAE-4A69-A07E-F4CE25A32083}" destId="{14FAC047-1851-4F39-ACE8-FA001CD62D6C}" srcOrd="1" destOrd="0" parTransId="{BE2643C8-6399-4CA9-8253-775BC5D827BB}" sibTransId="{2AD07F32-2AFE-4036-8C2B-814AD76CB058}"/>
    <dgm:cxn modelId="{B7D0C29E-8029-4EB9-9794-6DF91A3F7657}" type="presOf" srcId="{A4136934-1937-4AB9-A531-74E6941754E5}" destId="{893A0BC4-B375-4762-912D-40CB2027D6A4}" srcOrd="0" destOrd="0" presId="urn:microsoft.com/office/officeart/2008/layout/BendingPictureCaptionList"/>
    <dgm:cxn modelId="{8D21E7D2-7780-4699-A69F-E5E70E48E450}" type="presOf" srcId="{D3322156-A521-402E-8698-F40E7321F1F3}" destId="{DE73265A-D02F-4C3C-AEE2-A540FE82BD1E}" srcOrd="0" destOrd="0" presId="urn:microsoft.com/office/officeart/2008/layout/BendingPictureCaptionList"/>
    <dgm:cxn modelId="{F980467A-500B-463E-ACD7-E1BE2373B1CC}" type="presParOf" srcId="{E0BFE3BC-9011-49E1-B59F-7881BEA4EFA5}" destId="{3C7CEC07-A3B0-4739-88DB-E1B419C43A19}" srcOrd="0" destOrd="0" presId="urn:microsoft.com/office/officeart/2008/layout/BendingPictureCaptionList"/>
    <dgm:cxn modelId="{C6A7771B-226E-4CB6-81CB-DC544A3C9703}" type="presParOf" srcId="{3C7CEC07-A3B0-4739-88DB-E1B419C43A19}" destId="{121CD539-DCC9-4224-8F2C-82A3E36CC20B}" srcOrd="0" destOrd="0" presId="urn:microsoft.com/office/officeart/2008/layout/BendingPictureCaptionList"/>
    <dgm:cxn modelId="{2C85C8B1-A0DE-4799-A565-00960E55B920}" type="presParOf" srcId="{3C7CEC07-A3B0-4739-88DB-E1B419C43A19}" destId="{893A0BC4-B375-4762-912D-40CB2027D6A4}" srcOrd="1" destOrd="0" presId="urn:microsoft.com/office/officeart/2008/layout/BendingPictureCaptionList"/>
    <dgm:cxn modelId="{E50B729F-9445-46E1-A683-6863553C5611}" type="presParOf" srcId="{E0BFE3BC-9011-49E1-B59F-7881BEA4EFA5}" destId="{03DDEC5F-AA7A-4FAA-AAFB-DF3019DD61FD}" srcOrd="1" destOrd="0" presId="urn:microsoft.com/office/officeart/2008/layout/BendingPictureCaptionList"/>
    <dgm:cxn modelId="{D7DAA57A-4EBF-4033-9568-50A30931EA67}" type="presParOf" srcId="{E0BFE3BC-9011-49E1-B59F-7881BEA4EFA5}" destId="{DF7B8AA2-18F2-4C06-8A71-F932D17C0F50}" srcOrd="2" destOrd="0" presId="urn:microsoft.com/office/officeart/2008/layout/BendingPictureCaptionList"/>
    <dgm:cxn modelId="{A984BFDC-B3B5-41E8-A899-5AB6BE1A1697}" type="presParOf" srcId="{DF7B8AA2-18F2-4C06-8A71-F932D17C0F50}" destId="{39C6BE83-5DD2-4D2B-9749-8A7CE24D2A72}" srcOrd="0" destOrd="0" presId="urn:microsoft.com/office/officeart/2008/layout/BendingPictureCaptionList"/>
    <dgm:cxn modelId="{ED8D7EB2-810C-4929-A9BB-E82B59E84E46}" type="presParOf" srcId="{DF7B8AA2-18F2-4C06-8A71-F932D17C0F50}" destId="{7793752C-F14E-44D5-B7AA-2EFBB43FAF7F}" srcOrd="1" destOrd="0" presId="urn:microsoft.com/office/officeart/2008/layout/BendingPictureCaptionList"/>
    <dgm:cxn modelId="{862B9C0A-409C-40C5-8B65-4871E6520C59}" type="presParOf" srcId="{E0BFE3BC-9011-49E1-B59F-7881BEA4EFA5}" destId="{AC8EF4BC-03D1-4A5D-92DC-E464A2CDA741}" srcOrd="3" destOrd="0" presId="urn:microsoft.com/office/officeart/2008/layout/BendingPictureCaptionList"/>
    <dgm:cxn modelId="{AE46CD93-46B5-40D8-A65F-961D927301DD}" type="presParOf" srcId="{E0BFE3BC-9011-49E1-B59F-7881BEA4EFA5}" destId="{BBF1A206-022A-46AF-BEA4-40E9232C44F2}" srcOrd="4" destOrd="0" presId="urn:microsoft.com/office/officeart/2008/layout/BendingPictureCaptionList"/>
    <dgm:cxn modelId="{CC39F7CC-D8DB-4E65-98BA-7CC6E7320E43}" type="presParOf" srcId="{BBF1A206-022A-46AF-BEA4-40E9232C44F2}" destId="{D1B83F61-7509-4721-9109-6D02065E5B60}" srcOrd="0" destOrd="0" presId="urn:microsoft.com/office/officeart/2008/layout/BendingPictureCaptionList"/>
    <dgm:cxn modelId="{78E7A117-6DBF-4E92-A4CE-50B690EFBB40}" type="presParOf" srcId="{BBF1A206-022A-46AF-BEA4-40E9232C44F2}" destId="{DE73265A-D02F-4C3C-AEE2-A540FE82BD1E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CD539-DCC9-4224-8F2C-82A3E36CC20B}">
      <dsp:nvSpPr>
        <dsp:cNvPr id="0" name=""/>
        <dsp:cNvSpPr/>
      </dsp:nvSpPr>
      <dsp:spPr>
        <a:xfrm>
          <a:off x="0" y="339179"/>
          <a:ext cx="2737941" cy="219035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3A0BC4-B375-4762-912D-40CB2027D6A4}">
      <dsp:nvSpPr>
        <dsp:cNvPr id="0" name=""/>
        <dsp:cNvSpPr/>
      </dsp:nvSpPr>
      <dsp:spPr>
        <a:xfrm>
          <a:off x="246414" y="2310497"/>
          <a:ext cx="2436767" cy="76662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Do </a:t>
          </a:r>
          <a:r>
            <a:rPr lang="es-ES" sz="2100" kern="1200" dirty="0" err="1" smtClean="0"/>
            <a:t>not</a:t>
          </a:r>
          <a:r>
            <a:rPr lang="es-ES" sz="2100" kern="1200" dirty="0" smtClean="0"/>
            <a:t> </a:t>
          </a:r>
          <a:r>
            <a:rPr lang="es-ES" sz="2100" kern="1200" dirty="0" err="1" smtClean="0"/>
            <a:t>respond</a:t>
          </a:r>
          <a:r>
            <a:rPr lang="es-ES" sz="2100" kern="1200" dirty="0" smtClean="0"/>
            <a:t>.</a:t>
          </a:r>
          <a:endParaRPr lang="es-ES" sz="2100" kern="1200" dirty="0"/>
        </a:p>
      </dsp:txBody>
      <dsp:txXfrm>
        <a:off x="246414" y="2310497"/>
        <a:ext cx="2436767" cy="766623"/>
      </dsp:txXfrm>
    </dsp:sp>
    <dsp:sp modelId="{39C6BE83-5DD2-4D2B-9749-8A7CE24D2A72}">
      <dsp:nvSpPr>
        <dsp:cNvPr id="0" name=""/>
        <dsp:cNvSpPr/>
      </dsp:nvSpPr>
      <dsp:spPr>
        <a:xfrm>
          <a:off x="3011735" y="339179"/>
          <a:ext cx="2737941" cy="219035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93752C-F14E-44D5-B7AA-2EFBB43FAF7F}">
      <dsp:nvSpPr>
        <dsp:cNvPr id="0" name=""/>
        <dsp:cNvSpPr/>
      </dsp:nvSpPr>
      <dsp:spPr>
        <a:xfrm>
          <a:off x="3258150" y="2310497"/>
          <a:ext cx="2436767" cy="76662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-533322"/>
            <a:satOff val="-6388"/>
            <a:lumOff val="176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err="1" smtClean="0"/>
            <a:t>Save</a:t>
          </a:r>
          <a:r>
            <a:rPr lang="es-ES" sz="2100" kern="1200" dirty="0" smtClean="0"/>
            <a:t> </a:t>
          </a:r>
          <a:r>
            <a:rPr lang="es-ES" sz="2100" kern="1200" dirty="0" err="1" smtClean="0"/>
            <a:t>the</a:t>
          </a:r>
          <a:r>
            <a:rPr lang="es-ES" sz="2100" kern="1200" dirty="0" smtClean="0"/>
            <a:t> </a:t>
          </a:r>
          <a:r>
            <a:rPr lang="es-ES" sz="2100" kern="1200" dirty="0" err="1" smtClean="0"/>
            <a:t>evidence</a:t>
          </a:r>
          <a:endParaRPr lang="es-ES" sz="2100" kern="1200" dirty="0"/>
        </a:p>
      </dsp:txBody>
      <dsp:txXfrm>
        <a:off x="3258150" y="2310497"/>
        <a:ext cx="2436767" cy="766623"/>
      </dsp:txXfrm>
    </dsp:sp>
    <dsp:sp modelId="{D1B83F61-7509-4721-9109-6D02065E5B60}">
      <dsp:nvSpPr>
        <dsp:cNvPr id="0" name=""/>
        <dsp:cNvSpPr/>
      </dsp:nvSpPr>
      <dsp:spPr>
        <a:xfrm>
          <a:off x="6023470" y="339179"/>
          <a:ext cx="2737941" cy="21903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3265A-D02F-4C3C-AEE2-A540FE82BD1E}">
      <dsp:nvSpPr>
        <dsp:cNvPr id="0" name=""/>
        <dsp:cNvSpPr/>
      </dsp:nvSpPr>
      <dsp:spPr>
        <a:xfrm>
          <a:off x="6269885" y="2310497"/>
          <a:ext cx="2436767" cy="76662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-1066644"/>
            <a:satOff val="-12776"/>
            <a:lumOff val="353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err="1" smtClean="0"/>
            <a:t>Tell</a:t>
          </a:r>
          <a:r>
            <a:rPr lang="es-ES" sz="2100" kern="1200" dirty="0" smtClean="0"/>
            <a:t> a </a:t>
          </a:r>
          <a:r>
            <a:rPr lang="es-ES" sz="2100" kern="1200" dirty="0" err="1" smtClean="0"/>
            <a:t>responsible</a:t>
          </a:r>
          <a:r>
            <a:rPr lang="es-ES" sz="2100" kern="1200" dirty="0" smtClean="0"/>
            <a:t> </a:t>
          </a:r>
          <a:r>
            <a:rPr lang="es-ES" sz="2100" kern="1200" dirty="0" err="1" smtClean="0"/>
            <a:t>adult</a:t>
          </a:r>
          <a:endParaRPr lang="es-ES" sz="2100" kern="1200" dirty="0"/>
        </a:p>
      </dsp:txBody>
      <dsp:txXfrm>
        <a:off x="6269885" y="2310497"/>
        <a:ext cx="2436767" cy="766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07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28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9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13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01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52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1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90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56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1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744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057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70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36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10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61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2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1951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13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837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61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129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13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162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6578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7480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664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985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9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9558303-51F6-44CD-B90F-2D5CE2A8CB1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354DB28-CD27-4BA2-9580-77E55CF0A649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98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opbullying.gov/cyberbullying/what-is-it/index.html" TargetMode="Externa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hyperlink" Target="https://www.google.com.mx/search?q=social+media&amp;rlz=1C1EJFA_enMX811MX811&amp;source=lnms&amp;tbm=isch&amp;sa=X&amp;ved=0ahUKEwiP4ZHr-b3eAhUGEqwKHWWKBIIQ_AUIDigB&amp;biw=1440&amp;bih=789#imgrc=1VKBTc4K4Z16iM" TargetMode="External"/><Relationship Id="rId4" Type="http://schemas.openxmlformats.org/officeDocument/2006/relationships/hyperlink" Target="https://www.bullying.co.uk/cyberbullying/effects-of-cyberbullyin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mx/search?rlz=1C1EJFA_enMX811MX811&amp;biw=1440&amp;bih=740&amp;tbm=isch&amp;sa=1&amp;ei=PpbgW_SdBcjIsQWQh5DYCQ&amp;q=not+respond+to+cyberbullying&amp;oq=not+respond+to+cyberbullying&amp;gs_l=img.3...30704.39741.0.39892.28.27.0.1.1.0.102.2217.26j1.27.0....0...1c.1.64.img..0.13.1078...0j0i67k1j0i10k1j0i30k1j0i19k1j0i30i19k1j0i5i30i19k1j0i8i30i19k1j0i5i30k1j0i8i30k1.0.A9V7MfLmYUs#imgrc=6RNfgApINfOIKM" TargetMode="External"/><Relationship Id="rId7" Type="http://schemas.openxmlformats.org/officeDocument/2006/relationships/audio" Target="../media/audio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.mx/search?rlz=1C1EJFA_enMX811MX811&amp;biw=1440&amp;bih=740&amp;tbm=isch&amp;sa=1&amp;ei=EJjgW_L5Js6gswXHiLKABA&amp;q=cyberbullying&amp;oq=cyberbu&amp;gs_l=img.3.0.0l10.706841.708297.0.709743.7.6.0.1.1.0.91.492.6.6.0....0...1c.1.64.img..0.7.498...0i67k1j0i10i67k1.0.kv5SEUMfCiY#imgrc=Vhnm8-wEx0OarM" TargetMode="External"/><Relationship Id="rId5" Type="http://schemas.openxmlformats.org/officeDocument/2006/relationships/hyperlink" Target="https://www.google.com.mx/search?rlz=1C1EJFA_enMX811MX811&amp;biw=1440&amp;bih=740&amp;tbm=isch&amp;sa=1&amp;ei=AZjgW57XC4SItQWAza2IBQ&amp;q=adults&amp;oq=adults&amp;gs_l=img.3..0l10.13209.14606.0.14798.6.5.0.1.1.0.87.389.5.5.0....0...1c.1.64.img..0.6.390...0i67k1.0.QcZen9zaMDM#imgrc=PoqdhZ6y_wPDvM" TargetMode="External"/><Relationship Id="rId4" Type="http://schemas.openxmlformats.org/officeDocument/2006/relationships/hyperlink" Target="https://www.google.com.mx/search?rlz=1C1EJFA_enMX811MX811&amp;biw=1440&amp;bih=740&amp;tbm=isch&amp;sa=1&amp;ei=Z5bgW5bAAsjmsAW-7K6gCA&amp;q=save+the+evidence+cyberbullying&amp;oq=save+cyberbullying&amp;gs_l=img.1.0.0i7i30k1.140202.141005.0.142949.4.4.0.0.0.0.98.334.4.4.0....0...1c.1.64.img..0.4.332...0i7i10i30k1j0i7i5i30k1.0.ozFLyStrwCM#imgrc=r6lEUUvrlVE0Q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5831" y="5271247"/>
            <a:ext cx="4890842" cy="775536"/>
          </a:xfrm>
        </p:spPr>
        <p:txBody>
          <a:bodyPr/>
          <a:lstStyle/>
          <a:p>
            <a:r>
              <a:rPr lang="en-US" dirty="0" smtClean="0"/>
              <a:t>Cyberbullying</a:t>
            </a:r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978946" y="6046783"/>
            <a:ext cx="5045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Valeria Rocha and Renata </a:t>
            </a:r>
            <a:r>
              <a:rPr lang="en-US" dirty="0" err="1" smtClean="0"/>
              <a:t>Fernández</a:t>
            </a:r>
            <a:r>
              <a:rPr lang="en-US" dirty="0" smtClean="0"/>
              <a:t> 6thC</a:t>
            </a: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074" y="835220"/>
            <a:ext cx="6100259" cy="382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85862"/>
      </p:ext>
    </p:extLst>
  </p:cSld>
  <p:clrMapOvr>
    <a:masterClrMapping/>
  </p:clrMapOvr>
  <p:transition spd="slow">
    <p:push dir="u"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you know what is cyberbullying?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0789742"/>
              </p:ext>
            </p:extLst>
          </p:nvPr>
        </p:nvGraphicFramePr>
        <p:xfrm>
          <a:off x="1288704" y="2345167"/>
          <a:ext cx="8493909" cy="4335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752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bomb.wav"/>
          </p:stSnd>
        </p:sndAc>
      </p:transition>
    </mc:Choice>
    <mc:Fallback xmlns="">
      <p:transition spd="slow">
        <p:split orient="vert"/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cyberbullying?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843816"/>
              </p:ext>
            </p:extLst>
          </p:nvPr>
        </p:nvGraphicFramePr>
        <p:xfrm>
          <a:off x="914401" y="2280620"/>
          <a:ext cx="10736132" cy="4496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04565156"/>
      </p:ext>
    </p:extLst>
  </p:cSld>
  <p:clrMapOvr>
    <a:masterClrMapping/>
  </p:clrMapOvr>
  <p:transition spd="med">
    <p:pull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cyberbullying?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1821" y="2216075"/>
            <a:ext cx="4281544" cy="4034117"/>
          </a:xfrm>
        </p:spPr>
        <p:txBody>
          <a:bodyPr>
            <a:noAutofit/>
          </a:bodyPr>
          <a:lstStyle/>
          <a:p>
            <a:r>
              <a:rPr lang="en-US" sz="3200" dirty="0" smtClean="0"/>
              <a:t>Is when someone is sending, posting or sharing negative or mean comments about someone else. </a:t>
            </a:r>
            <a:endParaRPr lang="en-US" sz="3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894" y="2624844"/>
            <a:ext cx="5430968" cy="362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39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4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9817847" cy="706964"/>
          </a:xfrm>
        </p:spPr>
        <p:txBody>
          <a:bodyPr/>
          <a:lstStyle/>
          <a:p>
            <a:r>
              <a:rPr lang="en-US" dirty="0" smtClean="0"/>
              <a:t>Have ever you experienced something like this?</a:t>
            </a:r>
            <a:endParaRPr lang="en-US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4904671"/>
              </p:ext>
            </p:extLst>
          </p:nvPr>
        </p:nvGraphicFramePr>
        <p:xfrm>
          <a:off x="1155700" y="2603500"/>
          <a:ext cx="8761413" cy="341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947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to Avoid It</a:t>
            </a:r>
            <a:endParaRPr lang="es-MX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9713728"/>
              </p:ext>
            </p:extLst>
          </p:nvPr>
        </p:nvGraphicFramePr>
        <p:xfrm>
          <a:off x="1445411" y="2764865"/>
          <a:ext cx="8761412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090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8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5103" y="962910"/>
            <a:ext cx="8761413" cy="706964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160" y="2355925"/>
            <a:ext cx="11187952" cy="4927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“What Is Cyberbullying”. StopBullying.gov </a:t>
            </a:r>
            <a:r>
              <a:rPr lang="en-US" u="sng" dirty="0">
                <a:solidFill>
                  <a:schemeClr val="tx1"/>
                </a:solidFill>
                <a:hlinkClick r:id="rId3"/>
              </a:rPr>
              <a:t>https://www.stopbullying.gov/cyberbullying/what-is-it/index.html</a:t>
            </a:r>
            <a:r>
              <a:rPr lang="en-US" dirty="0">
                <a:solidFill>
                  <a:schemeClr val="tx1"/>
                </a:solidFill>
              </a:rPr>
              <a:t>  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Monday</a:t>
            </a:r>
            <a:r>
              <a:rPr lang="en-US" dirty="0">
                <a:solidFill>
                  <a:schemeClr val="tx1"/>
                </a:solidFill>
              </a:rPr>
              <a:t>, October 8, 2018 </a:t>
            </a: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“Effects of cyber bullying”. </a:t>
            </a:r>
            <a:r>
              <a:rPr lang="en-US" dirty="0" err="1">
                <a:solidFill>
                  <a:schemeClr val="tx1"/>
                </a:solidFill>
              </a:rPr>
              <a:t>BullyingUK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u="sng" dirty="0">
                <a:solidFill>
                  <a:schemeClr val="tx1"/>
                </a:solidFill>
                <a:hlinkClick r:id="rId4"/>
              </a:rPr>
              <a:t>https://www.bullying.co.uk/cyberbullying/effects-of-cyberbullying/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Monday</a:t>
            </a:r>
            <a:r>
              <a:rPr lang="en-US" dirty="0">
                <a:solidFill>
                  <a:schemeClr val="tx1"/>
                </a:solidFill>
              </a:rPr>
              <a:t>, October 8, </a:t>
            </a:r>
            <a:r>
              <a:rPr lang="en-US" dirty="0" smtClean="0">
                <a:solidFill>
                  <a:schemeClr val="tx1"/>
                </a:solidFill>
              </a:rPr>
              <a:t>2018</a:t>
            </a: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u="sng" dirty="0">
                <a:solidFill>
                  <a:schemeClr val="tx1"/>
                </a:solidFill>
                <a:hlinkClick r:id="rId5"/>
              </a:rPr>
              <a:t>https://www.google.com.mx/search?q=social+media&amp;rlz=1C1EJFA_enMX811MX811&amp;source=lnms&amp;tbm=isch&amp;sa=X&amp;ved=0ahUKEwiP4ZHr-b3eAhUGEqwKHWWKBIIQ_AUIDigB&amp;biw=1440&amp;bih=789#imgrc=1VKBTc4K4Z16iM</a:t>
            </a:r>
            <a:r>
              <a:rPr lang="en-US" dirty="0">
                <a:solidFill>
                  <a:schemeClr val="tx1"/>
                </a:solidFill>
              </a:rPr>
              <a:t>:</a:t>
            </a: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Monday, November 5, </a:t>
            </a:r>
            <a:r>
              <a:rPr lang="en-US" dirty="0" smtClean="0">
                <a:solidFill>
                  <a:schemeClr val="tx1"/>
                </a:solidFill>
              </a:rPr>
              <a:t>2018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701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8887" y="1680632"/>
            <a:ext cx="11625132" cy="558078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Image 2</a:t>
            </a: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u="sng" dirty="0">
                <a:solidFill>
                  <a:schemeClr val="tx1"/>
                </a:solidFill>
                <a:hlinkClick r:id="rId3"/>
              </a:rPr>
              <a:t>https://www.google.com.mx/</a:t>
            </a:r>
            <a:r>
              <a:rPr lang="en-US" u="sng" dirty="0" err="1">
                <a:solidFill>
                  <a:schemeClr val="tx1"/>
                </a:solidFill>
                <a:hlinkClick r:id="rId3"/>
              </a:rPr>
              <a:t>search?rlz</a:t>
            </a:r>
            <a:r>
              <a:rPr lang="en-US" u="sng" dirty="0">
                <a:solidFill>
                  <a:schemeClr val="tx1"/>
                </a:solidFill>
                <a:hlinkClick r:id="rId3"/>
              </a:rPr>
              <a:t>=1C1EJFA_enMX811MX811&amp;biw=1440&amp;bih=740&amp;tbm=</a:t>
            </a:r>
            <a:r>
              <a:rPr lang="en-US" u="sng" dirty="0" err="1">
                <a:solidFill>
                  <a:schemeClr val="tx1"/>
                </a:solidFill>
                <a:hlinkClick r:id="rId3"/>
              </a:rPr>
              <a:t>isch&amp;sa</a:t>
            </a:r>
            <a:r>
              <a:rPr lang="en-US" u="sng" dirty="0">
                <a:solidFill>
                  <a:schemeClr val="tx1"/>
                </a:solidFill>
                <a:hlinkClick r:id="rId3"/>
              </a:rPr>
              <a:t>=1&amp;ei=PpbgW_SdBcjIsQWQh5DYCQ&amp;q=</a:t>
            </a:r>
            <a:r>
              <a:rPr lang="en-US" u="sng" dirty="0" err="1">
                <a:solidFill>
                  <a:schemeClr val="tx1"/>
                </a:solidFill>
                <a:hlinkClick r:id="rId3"/>
              </a:rPr>
              <a:t>not+respond+to+cyberbullying&amp;oq</a:t>
            </a:r>
            <a:r>
              <a:rPr lang="en-US" u="sng" dirty="0">
                <a:solidFill>
                  <a:schemeClr val="tx1"/>
                </a:solidFill>
                <a:hlinkClick r:id="rId3"/>
              </a:rPr>
              <a:t>=</a:t>
            </a:r>
            <a:r>
              <a:rPr lang="en-US" u="sng" dirty="0" err="1">
                <a:solidFill>
                  <a:schemeClr val="tx1"/>
                </a:solidFill>
                <a:hlinkClick r:id="rId3"/>
              </a:rPr>
              <a:t>not+respond+to+cyberbullying&amp;gs_l</a:t>
            </a:r>
            <a:r>
              <a:rPr lang="en-US" u="sng" dirty="0">
                <a:solidFill>
                  <a:schemeClr val="tx1"/>
                </a:solidFill>
                <a:hlinkClick r:id="rId3"/>
              </a:rPr>
              <a:t>=img.3...30704.39741.0.39892.28.27.0.1.1.0.102.2217.26j1.27.0....0...1c.1.64.img..0.13.1078...0j0i67k1j0i10k1j0i30k1j0i19k1j0i30i19k1j0i5i30i19k1j0i8i30i19k1j0i5i30k1j0i8i30k1.0.A9V7MfLmYUs#imgrc=6RNfgApINfOIKM</a:t>
            </a:r>
            <a:r>
              <a:rPr lang="en-US" dirty="0">
                <a:solidFill>
                  <a:schemeClr val="tx1"/>
                </a:solidFill>
              </a:rPr>
              <a:t>:</a:t>
            </a: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Monday, November 5, </a:t>
            </a:r>
            <a:r>
              <a:rPr lang="en-US" dirty="0" smtClean="0">
                <a:solidFill>
                  <a:schemeClr val="tx1"/>
                </a:solidFill>
              </a:rPr>
              <a:t>2018</a:t>
            </a:r>
          </a:p>
          <a:p>
            <a:pPr marL="0" indent="0">
              <a:buNone/>
            </a:pP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Image 3</a:t>
            </a: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u="sng" dirty="0">
                <a:solidFill>
                  <a:schemeClr val="tx1"/>
                </a:solidFill>
                <a:hlinkClick r:id="rId4"/>
              </a:rPr>
              <a:t>https://www.google.com.mx/</a:t>
            </a:r>
            <a:r>
              <a:rPr lang="en-US" u="sng" dirty="0" err="1">
                <a:solidFill>
                  <a:schemeClr val="tx1"/>
                </a:solidFill>
                <a:hlinkClick r:id="rId4"/>
              </a:rPr>
              <a:t>search?rlz</a:t>
            </a:r>
            <a:r>
              <a:rPr lang="en-US" u="sng" dirty="0">
                <a:solidFill>
                  <a:schemeClr val="tx1"/>
                </a:solidFill>
                <a:hlinkClick r:id="rId4"/>
              </a:rPr>
              <a:t>=1C1EJFA_enMX811MX811&amp;biw=1440&amp;bih=740&amp;tbm=</a:t>
            </a:r>
            <a:r>
              <a:rPr lang="en-US" u="sng" dirty="0" err="1">
                <a:solidFill>
                  <a:schemeClr val="tx1"/>
                </a:solidFill>
                <a:hlinkClick r:id="rId4"/>
              </a:rPr>
              <a:t>isch&amp;sa</a:t>
            </a:r>
            <a:r>
              <a:rPr lang="en-US" u="sng" dirty="0">
                <a:solidFill>
                  <a:schemeClr val="tx1"/>
                </a:solidFill>
                <a:hlinkClick r:id="rId4"/>
              </a:rPr>
              <a:t>=1&amp;ei=Z5bgW5bAAsjmsAW-7K6gCA&amp;q=</a:t>
            </a:r>
            <a:r>
              <a:rPr lang="en-US" u="sng" dirty="0" err="1">
                <a:solidFill>
                  <a:schemeClr val="tx1"/>
                </a:solidFill>
                <a:hlinkClick r:id="rId4"/>
              </a:rPr>
              <a:t>save+the+evidence+cyberbullying&amp;oq</a:t>
            </a:r>
            <a:r>
              <a:rPr lang="en-US" u="sng" dirty="0">
                <a:solidFill>
                  <a:schemeClr val="tx1"/>
                </a:solidFill>
                <a:hlinkClick r:id="rId4"/>
              </a:rPr>
              <a:t>=</a:t>
            </a:r>
            <a:r>
              <a:rPr lang="en-US" u="sng" dirty="0" err="1">
                <a:solidFill>
                  <a:schemeClr val="tx1"/>
                </a:solidFill>
                <a:hlinkClick r:id="rId4"/>
              </a:rPr>
              <a:t>save+cyberbullying&amp;gs_l</a:t>
            </a:r>
            <a:r>
              <a:rPr lang="en-US" u="sng" dirty="0">
                <a:solidFill>
                  <a:schemeClr val="tx1"/>
                </a:solidFill>
                <a:hlinkClick r:id="rId4"/>
              </a:rPr>
              <a:t>=img.1.0.0i7i30k1.140202.141005.0.142949.4.4.0.0.0.0.98.334.4.4.0....0...1c.1.64.img..0.4.332...0i7i10i30k1j0i7i5i30k1.0.ozFLyStrwCM#imgrc=r6lEUUvrlVE0QM</a:t>
            </a:r>
            <a:r>
              <a:rPr lang="en-US" dirty="0">
                <a:solidFill>
                  <a:schemeClr val="tx1"/>
                </a:solidFill>
              </a:rPr>
              <a:t>:</a:t>
            </a: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Monday, November 5, </a:t>
            </a:r>
            <a:r>
              <a:rPr lang="en-US" dirty="0" smtClean="0">
                <a:solidFill>
                  <a:schemeClr val="tx1"/>
                </a:solidFill>
              </a:rPr>
              <a:t>2018</a:t>
            </a:r>
          </a:p>
          <a:p>
            <a:pPr marL="0" indent="0">
              <a:buNone/>
            </a:pP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Image 4</a:t>
            </a: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u="sng" dirty="0">
                <a:solidFill>
                  <a:schemeClr val="tx1"/>
                </a:solidFill>
                <a:hlinkClick r:id="rId5"/>
              </a:rPr>
              <a:t>https://www.google.com.mx/</a:t>
            </a:r>
            <a:r>
              <a:rPr lang="en-US" u="sng" dirty="0" err="1">
                <a:solidFill>
                  <a:schemeClr val="tx1"/>
                </a:solidFill>
                <a:hlinkClick r:id="rId5"/>
              </a:rPr>
              <a:t>search?rlz</a:t>
            </a:r>
            <a:r>
              <a:rPr lang="en-US" u="sng" dirty="0">
                <a:solidFill>
                  <a:schemeClr val="tx1"/>
                </a:solidFill>
                <a:hlinkClick r:id="rId5"/>
              </a:rPr>
              <a:t>=1C1EJFA_enMX811MX811&amp;biw=1440&amp;bih=740&amp;tbm=</a:t>
            </a:r>
            <a:r>
              <a:rPr lang="en-US" u="sng" dirty="0" err="1">
                <a:solidFill>
                  <a:schemeClr val="tx1"/>
                </a:solidFill>
                <a:hlinkClick r:id="rId5"/>
              </a:rPr>
              <a:t>isch&amp;sa</a:t>
            </a:r>
            <a:r>
              <a:rPr lang="en-US" u="sng" dirty="0">
                <a:solidFill>
                  <a:schemeClr val="tx1"/>
                </a:solidFill>
                <a:hlinkClick r:id="rId5"/>
              </a:rPr>
              <a:t>=1&amp;ei=AZjgW57XC4SItQWAza2IBQ&amp;q=</a:t>
            </a:r>
            <a:r>
              <a:rPr lang="en-US" u="sng" dirty="0" err="1">
                <a:solidFill>
                  <a:schemeClr val="tx1"/>
                </a:solidFill>
                <a:hlinkClick r:id="rId5"/>
              </a:rPr>
              <a:t>adults&amp;oq</a:t>
            </a:r>
            <a:r>
              <a:rPr lang="en-US" u="sng" dirty="0">
                <a:solidFill>
                  <a:schemeClr val="tx1"/>
                </a:solidFill>
                <a:hlinkClick r:id="rId5"/>
              </a:rPr>
              <a:t>=</a:t>
            </a:r>
            <a:r>
              <a:rPr lang="en-US" u="sng" dirty="0" err="1">
                <a:solidFill>
                  <a:schemeClr val="tx1"/>
                </a:solidFill>
                <a:hlinkClick r:id="rId5"/>
              </a:rPr>
              <a:t>adults&amp;gs_l</a:t>
            </a:r>
            <a:r>
              <a:rPr lang="en-US" u="sng" dirty="0">
                <a:solidFill>
                  <a:schemeClr val="tx1"/>
                </a:solidFill>
                <a:hlinkClick r:id="rId5"/>
              </a:rPr>
              <a:t>=img.3..0l10.13209.14606.0.14798.6.5.0.1.1.0.87.389.5.5.0....0...1c.1.64.img..0.6.390...0i67k1.0.QcZen9zaMDM#imgrc=PoqdhZ6y_wPDvM</a:t>
            </a:r>
            <a:r>
              <a:rPr lang="en-US" dirty="0">
                <a:solidFill>
                  <a:schemeClr val="tx1"/>
                </a:solidFill>
              </a:rPr>
              <a:t>: Monday, November 5, 2018</a:t>
            </a:r>
            <a:endParaRPr lang="es-MX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 </a:t>
            </a:r>
            <a:r>
              <a:rPr lang="en-US" dirty="0"/>
              <a:t>Image 5</a:t>
            </a:r>
            <a:endParaRPr lang="es-MX" dirty="0"/>
          </a:p>
          <a:p>
            <a:pPr marL="0" indent="0">
              <a:buNone/>
            </a:pPr>
            <a:r>
              <a:rPr lang="en-US" u="sng" dirty="0">
                <a:hlinkClick r:id="rId6"/>
              </a:rPr>
              <a:t>https://www.google.com.mx/</a:t>
            </a:r>
            <a:r>
              <a:rPr lang="en-US" u="sng" dirty="0" err="1">
                <a:hlinkClick r:id="rId6"/>
              </a:rPr>
              <a:t>search?rlz</a:t>
            </a:r>
            <a:r>
              <a:rPr lang="en-US" u="sng" dirty="0">
                <a:hlinkClick r:id="rId6"/>
              </a:rPr>
              <a:t>=1C1EJFA_enMX811MX811&amp;biw=1440&amp;bih=740&amp;tbm=</a:t>
            </a:r>
            <a:r>
              <a:rPr lang="en-US" u="sng" dirty="0" err="1">
                <a:hlinkClick r:id="rId6"/>
              </a:rPr>
              <a:t>isch&amp;sa</a:t>
            </a:r>
            <a:r>
              <a:rPr lang="en-US" u="sng" dirty="0">
                <a:hlinkClick r:id="rId6"/>
              </a:rPr>
              <a:t>=1&amp;ei=EJjgW_L5Js6gswXHiLKABA&amp;q=</a:t>
            </a:r>
            <a:r>
              <a:rPr lang="en-US" u="sng" dirty="0" err="1">
                <a:hlinkClick r:id="rId6"/>
              </a:rPr>
              <a:t>cyberbullying&amp;oq</a:t>
            </a:r>
            <a:r>
              <a:rPr lang="en-US" u="sng" dirty="0">
                <a:hlinkClick r:id="rId6"/>
              </a:rPr>
              <a:t>=</a:t>
            </a:r>
            <a:r>
              <a:rPr lang="en-US" u="sng" dirty="0" err="1">
                <a:hlinkClick r:id="rId6"/>
              </a:rPr>
              <a:t>cyberbu&amp;gs_l</a:t>
            </a:r>
            <a:r>
              <a:rPr lang="en-US" u="sng" dirty="0">
                <a:hlinkClick r:id="rId6"/>
              </a:rPr>
              <a:t>=img.3.0.0l10.706841.708297.0.709743.7.6.0.1.1.0.91.492.6.6.0....0...1c.1.64.img..0.7.498...0i67k1j0i10i67k1.0.kv5SEUMfCiY#imgrc=Vhnm8-wEx0OarM</a:t>
            </a:r>
            <a:r>
              <a:rPr lang="en-US" dirty="0"/>
              <a:t>:</a:t>
            </a:r>
            <a:endParaRPr lang="es-MX" dirty="0"/>
          </a:p>
          <a:p>
            <a:pPr marL="0" indent="0">
              <a:buNone/>
            </a:pPr>
            <a:r>
              <a:rPr lang="en-US" dirty="0"/>
              <a:t>Monday, November 5, </a:t>
            </a:r>
            <a:r>
              <a:rPr lang="en-US" dirty="0" smtClean="0"/>
              <a:t>2018</a:t>
            </a:r>
            <a:r>
              <a:rPr lang="en-US" dirty="0"/>
              <a:t> </a:t>
            </a:r>
            <a:endParaRPr lang="es-MX" dirty="0"/>
          </a:p>
          <a:p>
            <a:pPr marL="0" indent="0">
              <a:buNone/>
            </a:pPr>
            <a:endParaRPr lang="es-MX" dirty="0">
              <a:solidFill>
                <a:schemeClr val="tx1"/>
              </a:solidFill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302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72</TotalTime>
  <Words>170</Words>
  <Application>Microsoft Office PowerPoint</Application>
  <PresentationFormat>Panorámica</PresentationFormat>
  <Paragraphs>33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Century Gothic</vt:lpstr>
      <vt:lpstr>Tw Cen MT</vt:lpstr>
      <vt:lpstr>Tw Cen MT Condensed</vt:lpstr>
      <vt:lpstr>Wingdings 3</vt:lpstr>
      <vt:lpstr>Sala de reuniones Ion</vt:lpstr>
      <vt:lpstr>Integral</vt:lpstr>
      <vt:lpstr>Cyberbullying</vt:lpstr>
      <vt:lpstr>Do you know what is cyberbullying?</vt:lpstr>
      <vt:lpstr>What is cyberbullying?</vt:lpstr>
      <vt:lpstr>What is cyberbullying?</vt:lpstr>
      <vt:lpstr>Have ever you experienced something like this?</vt:lpstr>
      <vt:lpstr>Tips to Avoid It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Cyberbullying</dc:title>
  <dc:creator>Alumnoiab19</dc:creator>
  <cp:lastModifiedBy>Alumnoiab19</cp:lastModifiedBy>
  <cp:revision>11</cp:revision>
  <dcterms:created xsi:type="dcterms:W3CDTF">2018-10-29T19:03:34Z</dcterms:created>
  <dcterms:modified xsi:type="dcterms:W3CDTF">2018-11-15T14:48:31Z</dcterms:modified>
</cp:coreProperties>
</file>